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0F809A-C454-4834-A724-D1DAC93485D6}" type="datetimeFigureOut">
              <a:rPr lang="es-MX" smtClean="0"/>
              <a:t>29/10/2010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762AD2-B7CD-499B-B5BE-7884EC540B76}" type="slidenum">
              <a:rPr lang="es-MX" smtClean="0"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Comercio Exterior </a:t>
            </a:r>
            <a:br>
              <a:rPr lang="es-MX" sz="3200" dirty="0" smtClean="0"/>
            </a:br>
            <a:r>
              <a:rPr lang="es-MX" sz="3200" dirty="0" smtClean="0"/>
              <a:t>Introducción al comercio Internacional</a:t>
            </a:r>
            <a:endParaRPr lang="es-MX" sz="32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+mj-lt"/>
              </a:rPr>
              <a:t>El </a:t>
            </a:r>
            <a:r>
              <a:rPr lang="es-MX" b="1" dirty="0" smtClean="0">
                <a:latin typeface="+mj-lt"/>
              </a:rPr>
              <a:t>comercio exterior</a:t>
            </a:r>
            <a:r>
              <a:rPr lang="es-MX" dirty="0" smtClean="0">
                <a:latin typeface="+mj-lt"/>
              </a:rPr>
              <a:t>, se puede definir como el intercambio comercial de un país con relación a los demás, dicha actividad es de suma importancia para un país, debido a la naturaleza de sus funciones, en razón de que es una parte del sector externo que regula los intercambios de mercancía, productos y servicios entre proveedores, son las transacciones físicas entre residentes de diferentes países.</a:t>
            </a:r>
          </a:p>
          <a:p>
            <a:pPr marL="0" indent="0" algn="just">
              <a:buNone/>
            </a:pPr>
            <a:r>
              <a:rPr lang="es-MX" dirty="0" smtClean="0">
                <a:latin typeface="+mj-lt"/>
              </a:rPr>
              <a:t>Mientras que el </a:t>
            </a:r>
            <a:r>
              <a:rPr lang="es-MX" b="1" dirty="0" smtClean="0">
                <a:latin typeface="+mj-lt"/>
              </a:rPr>
              <a:t>comercio internacional</a:t>
            </a:r>
            <a:r>
              <a:rPr lang="es-MX" dirty="0" smtClean="0">
                <a:latin typeface="+mj-lt"/>
              </a:rPr>
              <a:t> es aquel que abarca el flujo de las relaciones comerciales internacionales, sin hacer referencia a un país en específico. </a:t>
            </a:r>
            <a:endParaRPr lang="es-MX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200" dirty="0" smtClean="0"/>
              <a:t>Comercio Exterior </a:t>
            </a:r>
            <a:br>
              <a:rPr lang="es-MX" sz="3200" dirty="0" smtClean="0"/>
            </a:br>
            <a:r>
              <a:rPr lang="es-MX" sz="3200" dirty="0" smtClean="0"/>
              <a:t>Introducción al comercio </a:t>
            </a:r>
            <a:r>
              <a:rPr lang="es-MX" sz="3200" dirty="0" smtClean="0"/>
              <a:t>Internacional</a:t>
            </a:r>
            <a:br>
              <a:rPr lang="es-MX" sz="3200" dirty="0" smtClean="0"/>
            </a:br>
            <a:r>
              <a:rPr lang="es-MX" sz="3200" dirty="0" smtClean="0"/>
              <a:t>Mundialización, Globalización e Internacionalización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+mj-lt"/>
              </a:rPr>
              <a:t>La </a:t>
            </a:r>
            <a:r>
              <a:rPr lang="es-MX" b="1" dirty="0" smtClean="0">
                <a:latin typeface="+mj-lt"/>
              </a:rPr>
              <a:t>mundialización</a:t>
            </a:r>
            <a:r>
              <a:rPr lang="es-MX" dirty="0" smtClean="0">
                <a:latin typeface="+mj-lt"/>
              </a:rPr>
              <a:t> es el proceso histórico que nace desde que se manifiesta la interrelación de sujetos de un territorio a otro en el ámbito cultural, político, social, económico, comercial e incluso jurídico. Es una culminación del proceso histórico de expansión del capitalismo y el efecto de sus propias leyes económicas cuyo soporte es la tecnología y que tiene por efecto la destrucción del medio ambiente y el agotamiento de los recursos no renovables, su agente activo son las empresas multinacionales, que se caracteriza  por la libre movilidad del capital y la fuerza del trabajo.</a:t>
            </a:r>
            <a:endParaRPr lang="es-MX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200" dirty="0" smtClean="0"/>
              <a:t>Comercio Exterior </a:t>
            </a:r>
            <a:br>
              <a:rPr lang="es-MX" sz="3200" dirty="0" smtClean="0"/>
            </a:br>
            <a:r>
              <a:rPr lang="es-MX" sz="3200" dirty="0" smtClean="0"/>
              <a:t>Introducción al comercio Internacional</a:t>
            </a:r>
            <a:br>
              <a:rPr lang="es-MX" sz="3200" dirty="0" smtClean="0"/>
            </a:br>
            <a:r>
              <a:rPr lang="es-MX" sz="3200" dirty="0" smtClean="0"/>
              <a:t>Mundialización, Globalización e Internacionalización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>
                <a:latin typeface="+mj-lt"/>
              </a:rPr>
              <a:t>La </a:t>
            </a:r>
            <a:r>
              <a:rPr lang="es-MX" b="1" dirty="0" smtClean="0">
                <a:latin typeface="+mj-lt"/>
              </a:rPr>
              <a:t>globalización</a:t>
            </a:r>
            <a:r>
              <a:rPr lang="es-MX" dirty="0" smtClean="0">
                <a:latin typeface="+mj-lt"/>
              </a:rPr>
              <a:t> es un proceso de interrelación compleja entre diversos mercados generalmente por conducto de agentes privados y cuyo objeto primordial consiste en ensanchar su escala de ganancias por la venta de productos, de servicios o el establecimiento directo de filiales con el fin de reducir costos o el de competir en mercados protegidos. Para Octavio </a:t>
            </a:r>
            <a:r>
              <a:rPr lang="es-MX" dirty="0" err="1" smtClean="0">
                <a:latin typeface="+mj-lt"/>
              </a:rPr>
              <a:t>Ianni</a:t>
            </a:r>
            <a:r>
              <a:rPr lang="es-MX" dirty="0" smtClean="0">
                <a:latin typeface="+mj-lt"/>
              </a:rPr>
              <a:t>, es un fenómeno de homogenización, en principio económica, encaminado a  borrar las fronteras del mundo, para formar una comunidad mundial, facilitada por el desarrollo electrónico y la información.</a:t>
            </a:r>
            <a:endParaRPr lang="es-MX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200" dirty="0" smtClean="0"/>
              <a:t>Comercio Exterior </a:t>
            </a:r>
            <a:br>
              <a:rPr lang="es-MX" sz="3200" dirty="0" smtClean="0"/>
            </a:br>
            <a:r>
              <a:rPr lang="es-MX" sz="3200" dirty="0" smtClean="0"/>
              <a:t>Introducción al comercio Internacional</a:t>
            </a:r>
            <a:br>
              <a:rPr lang="es-MX" sz="3200" dirty="0" smtClean="0"/>
            </a:br>
            <a:r>
              <a:rPr lang="es-MX" sz="3200" dirty="0" smtClean="0"/>
              <a:t>Mundialización, Globalización e Internacionalización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 algn="just">
              <a:buNone/>
            </a:pPr>
            <a:endParaRPr lang="es-MX" b="1" dirty="0" smtClean="0"/>
          </a:p>
          <a:p>
            <a:pPr marL="0" indent="0" algn="just">
              <a:buNone/>
            </a:pPr>
            <a:r>
              <a:rPr lang="es-MX" smtClean="0">
                <a:latin typeface="+mj-lt"/>
              </a:rPr>
              <a:t>a) </a:t>
            </a:r>
            <a:endParaRPr lang="es-MX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530</TotalTime>
  <Words>302</Words>
  <Application>Microsoft Office PowerPoint</Application>
  <PresentationFormat>Presentación en pantalla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Flujo</vt:lpstr>
      <vt:lpstr>Comercio Exterior  Introducción al comercio Internacional</vt:lpstr>
      <vt:lpstr>Comercio Exterior  Introducción al comercio Internacional Mundialización, Globalización e Internacionalización </vt:lpstr>
      <vt:lpstr>Comercio Exterior  Introducción al comercio Internacional Mundialización, Globalización e Internacionalización </vt:lpstr>
      <vt:lpstr>Comercio Exterior  Introducción al comercio Internacional Mundialización, Globalización e Internacionalización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Comercio Exterior</dc:title>
  <dc:creator>gacg7322</dc:creator>
  <cp:lastModifiedBy>gacg7322</cp:lastModifiedBy>
  <cp:revision>50</cp:revision>
  <dcterms:created xsi:type="dcterms:W3CDTF">2010-10-29T14:22:48Z</dcterms:created>
  <dcterms:modified xsi:type="dcterms:W3CDTF">2010-10-29T23:13:42Z</dcterms:modified>
</cp:coreProperties>
</file>