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2EE1FB1-6750-4676-B82E-C1BB5831C729}" type="datetimeFigureOut">
              <a:rPr lang="es-MX" smtClean="0"/>
              <a:t>01/08/2014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27617BD-EFC6-4767-983B-5E53C99AB3EB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63888" y="548680"/>
            <a:ext cx="5105400" cy="2868168"/>
          </a:xfrm>
        </p:spPr>
        <p:txBody>
          <a:bodyPr/>
          <a:lstStyle/>
          <a:p>
            <a:r>
              <a:rPr lang="es-MX" dirty="0" smtClean="0"/>
              <a:t>Método científico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707904" y="5229200"/>
            <a:ext cx="5114778" cy="1101248"/>
          </a:xfrm>
        </p:spPr>
        <p:txBody>
          <a:bodyPr/>
          <a:lstStyle/>
          <a:p>
            <a:r>
              <a:rPr lang="es-MX" dirty="0" smtClean="0"/>
              <a:t>Biología I </a:t>
            </a:r>
          </a:p>
          <a:p>
            <a:r>
              <a:rPr lang="es-MX" dirty="0" smtClean="0"/>
              <a:t>Lic. Eduardo Rafael Roldan Cruz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63294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científico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El método científico es un proceso destinado a explicar fenómenos físicos del mundo para la utilidad del hombre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El método que a caracterizado a la ciencia es la:</a:t>
            </a:r>
          </a:p>
          <a:p>
            <a:r>
              <a:rPr lang="es-MX" dirty="0" smtClean="0"/>
              <a:t>Observación sistemática</a:t>
            </a:r>
          </a:p>
          <a:p>
            <a:r>
              <a:rPr lang="es-MX" dirty="0" smtClean="0"/>
              <a:t>Medición</a:t>
            </a:r>
          </a:p>
          <a:p>
            <a:r>
              <a:rPr lang="es-MX" dirty="0" smtClean="0"/>
              <a:t>Experimentación</a:t>
            </a:r>
          </a:p>
          <a:p>
            <a:r>
              <a:rPr lang="es-MX" dirty="0" smtClean="0"/>
              <a:t>Formulación</a:t>
            </a:r>
          </a:p>
          <a:p>
            <a:r>
              <a:rPr lang="es-MX" dirty="0" smtClean="0"/>
              <a:t>Análisis</a:t>
            </a:r>
          </a:p>
          <a:p>
            <a:r>
              <a:rPr lang="es-MX" dirty="0" smtClean="0"/>
              <a:t>Modificación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1941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Método científico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dirty="0" smtClean="0"/>
              <a:t>El método científico sirve para dar por firmado una hipótesis y obtener pruebas . Es decir verifica las cosas como se producen .</a:t>
            </a:r>
            <a:endParaRPr lang="es-MX" dirty="0"/>
          </a:p>
        </p:txBody>
      </p:sp>
      <p:pic>
        <p:nvPicPr>
          <p:cNvPr id="6146" name="Picture 2" descr="http://hugomdq.com/wp-content/uploads/2014/03/metodo+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61183">
            <a:off x="2629987" y="3306498"/>
            <a:ext cx="3048000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307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Pasos DEL METODO CIENTIFICO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Observación</a:t>
            </a:r>
          </a:p>
          <a:p>
            <a:endParaRPr lang="es-MX" dirty="0"/>
          </a:p>
          <a:p>
            <a:r>
              <a:rPr lang="es-MX" dirty="0" smtClean="0"/>
              <a:t>Preguntas</a:t>
            </a:r>
          </a:p>
          <a:p>
            <a:endParaRPr lang="es-MX" dirty="0"/>
          </a:p>
          <a:p>
            <a:r>
              <a:rPr lang="es-MX" dirty="0" smtClean="0"/>
              <a:t>Hipótesis</a:t>
            </a:r>
          </a:p>
          <a:p>
            <a:endParaRPr lang="es-MX" dirty="0"/>
          </a:p>
          <a:p>
            <a:r>
              <a:rPr lang="es-MX" dirty="0" smtClean="0"/>
              <a:t>Experimentación </a:t>
            </a:r>
          </a:p>
          <a:p>
            <a:endParaRPr lang="es-MX" dirty="0" smtClean="0"/>
          </a:p>
          <a:p>
            <a:r>
              <a:rPr lang="es-MX" dirty="0" smtClean="0"/>
              <a:t>Conclusiones 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101875"/>
            <a:ext cx="3591327" cy="363137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784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/>
              <a:t>Observación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La observación consiste en fijar la atención en un acontecimiento natural o artificial ya que mediante la observación nosotros identificamos realidades de los acontecimientos.</a:t>
            </a:r>
            <a:endParaRPr lang="es-MX" dirty="0"/>
          </a:p>
        </p:txBody>
      </p:sp>
      <p:pic>
        <p:nvPicPr>
          <p:cNvPr id="2050" name="Picture 2" descr="http://4.bp.blogspot.com/-i0OBCIznkHs/T9Ub1Z9MBlI/AAAAAAAADvI/do2qsYOV-zo/s320/imagen+observa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645024"/>
            <a:ext cx="285750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618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PREGUNTAS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Las preguntas surgen por la curiosidad del investigador </a:t>
            </a:r>
          </a:p>
          <a:p>
            <a:pPr marL="0" indent="0">
              <a:buNone/>
            </a:pPr>
            <a:r>
              <a:rPr lang="es-MX" dirty="0" smtClean="0"/>
              <a:t>¿Qué? ¿Cómo? ¿Cuándo?</a:t>
            </a:r>
            <a:endParaRPr lang="es-MX" dirty="0"/>
          </a:p>
        </p:txBody>
      </p:sp>
      <p:pic>
        <p:nvPicPr>
          <p:cNvPr id="3074" name="Picture 2" descr="http://2.bp.blogspot.com/-1lNjztZepa8/UyOoiFrDPQI/AAAAAAAABOs/uMnSiTDIkPg/s400/pregun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996952"/>
            <a:ext cx="30480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275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/>
              <a:t>Hipótesis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Las hipótesis tratan de dar respuestas lógicas a las preguntas del investigador.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La hipótesis es una declaración que puede ser falsa o verdadera según sea sometida a la comprobación.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098" name="Picture 2" descr="http://1.bp.blogspot.com/-IVp7rvJIcmE/UjqZYNd93PI/AAAAAAAAAK4/stuAZkyavbg/s1600/hipotesis+cientifi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149080"/>
            <a:ext cx="440055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935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Experimentación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Es el proceso en el que se realiza lo que se quiere comprobar físicamente.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51690"/>
            <a:ext cx="5195292" cy="389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36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 smtClean="0"/>
              <a:t>conclusion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En la conclusión luego de la experimentación  de determina si la hipótesis es verdadera o falsa según los resultados que arrojo la experimentación.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12220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</TotalTime>
  <Words>199</Words>
  <Application>Microsoft Office PowerPoint</Application>
  <PresentationFormat>Presentación en pantalla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Opulento</vt:lpstr>
      <vt:lpstr>Método científico</vt:lpstr>
      <vt:lpstr>Método científico</vt:lpstr>
      <vt:lpstr>Método científico</vt:lpstr>
      <vt:lpstr>Pasos DEL METODO CIENTIFICO </vt:lpstr>
      <vt:lpstr>Observación </vt:lpstr>
      <vt:lpstr>PREGUNTAS</vt:lpstr>
      <vt:lpstr>Hipótesis </vt:lpstr>
      <vt:lpstr>Experimentación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 científico</dc:title>
  <dc:creator>lalin</dc:creator>
  <cp:lastModifiedBy>lalin</cp:lastModifiedBy>
  <cp:revision>4</cp:revision>
  <dcterms:created xsi:type="dcterms:W3CDTF">2014-08-01T20:47:41Z</dcterms:created>
  <dcterms:modified xsi:type="dcterms:W3CDTF">2014-08-01T21:18:52Z</dcterms:modified>
</cp:coreProperties>
</file>