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6" r:id="rId5"/>
    <p:sldId id="262" r:id="rId6"/>
    <p:sldId id="260" r:id="rId7"/>
    <p:sldId id="263" r:id="rId8"/>
    <p:sldId id="261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06769" y="726831"/>
            <a:ext cx="8708659" cy="1828800"/>
          </a:xfrm>
        </p:spPr>
        <p:txBody>
          <a:bodyPr>
            <a:noAutofit/>
          </a:bodyPr>
          <a:lstStyle/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MAESTRÍA EN LOGÍSTICA Y COMERCIO EXTERIOR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944490" y="4583723"/>
            <a:ext cx="6400800" cy="1359877"/>
          </a:xfrm>
        </p:spPr>
        <p:txBody>
          <a:bodyPr>
            <a:normAutofit fontScale="25000" lnSpcReduction="20000"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sz="5600" dirty="0" smtClean="0"/>
          </a:p>
          <a:p>
            <a:pPr algn="r"/>
            <a:r>
              <a:rPr lang="es-MX" sz="5600" dirty="0" smtClean="0"/>
              <a:t>UNIVERSITAT ABAT OLIBA – CEU</a:t>
            </a:r>
          </a:p>
          <a:p>
            <a:pPr algn="r"/>
            <a:endParaRPr lang="es-MX" sz="5600" dirty="0"/>
          </a:p>
          <a:p>
            <a:pPr algn="r"/>
            <a:r>
              <a:rPr lang="es-MX" sz="5600" dirty="0" smtClean="0"/>
              <a:t>INSTITUTO DE LOGÍSTICA INTERNACIONAL – ILI</a:t>
            </a:r>
          </a:p>
          <a:p>
            <a:pPr algn="r"/>
            <a:endParaRPr lang="es-MX" sz="5600" dirty="0"/>
          </a:p>
          <a:p>
            <a:pPr algn="r"/>
            <a:r>
              <a:rPr lang="es-MX" sz="5600" dirty="0" smtClean="0"/>
              <a:t>INSTITUTO DE TRAMITACIÓN ADUANAL DEL GOLFO - ITAG</a:t>
            </a:r>
            <a:endParaRPr lang="es-MX" sz="5600" dirty="0"/>
          </a:p>
        </p:txBody>
      </p:sp>
      <p:pic>
        <p:nvPicPr>
          <p:cNvPr id="4" name="Imagen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788" y="3235630"/>
            <a:ext cx="2619375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490" y="3235630"/>
            <a:ext cx="1390650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257" y="3235630"/>
            <a:ext cx="1581150" cy="1104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625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ÁREAS DE CONOCIMIENTO DEL MÁSTER Y TÍTULOS DE DIPLOMADOS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1600" dirty="0" smtClean="0"/>
              <a:t>EL CONTEXTO DEL COMERCIO Y LOS NEGOCIOS INTERNACIONALES</a:t>
            </a:r>
          </a:p>
          <a:p>
            <a:r>
              <a:rPr lang="es-MX" sz="1600" dirty="0" smtClean="0"/>
              <a:t>DERECHO E INSTRUMENTOS FINANCIEROS EN EL COMERCIO INTERNACIONAL</a:t>
            </a:r>
          </a:p>
          <a:p>
            <a:r>
              <a:rPr lang="es-MX" sz="1600" dirty="0" smtClean="0"/>
              <a:t>GESTIÓN COMERCIAL Y MARKETING EN LA VENTA INTERNACIONAL. E – COMERCE</a:t>
            </a:r>
          </a:p>
          <a:p>
            <a:r>
              <a:rPr lang="es-MX" sz="1600" dirty="0" smtClean="0"/>
              <a:t>MODALIDADES DE TRANSPORTE E INFRAESTRUCTURAS</a:t>
            </a:r>
          </a:p>
          <a:p>
            <a:r>
              <a:rPr lang="es-MX" sz="1600" dirty="0" smtClean="0"/>
              <a:t>EL CONTEXTO DE LA CADENA LOGÍSTICA</a:t>
            </a:r>
          </a:p>
          <a:p>
            <a:r>
              <a:rPr lang="es-MX" sz="1600" dirty="0" smtClean="0"/>
              <a:t>LOGÍSTICA Y PLANIFICACIÓN DE OPERACIONES</a:t>
            </a:r>
          </a:p>
          <a:p>
            <a:r>
              <a:rPr lang="es-MX" sz="1600" dirty="0" smtClean="0"/>
              <a:t>LOGÍSTICA INVERSA, LOGÍSTICA VERDE, Y MEDIO AMBIENTE</a:t>
            </a:r>
          </a:p>
          <a:p>
            <a:r>
              <a:rPr lang="es-MX" sz="1600" dirty="0" smtClean="0"/>
              <a:t>DIRECCIÓN Y GESTIÓN LOGISTICA</a:t>
            </a:r>
          </a:p>
          <a:p>
            <a:r>
              <a:rPr lang="es-MX" sz="1600" dirty="0" smtClean="0"/>
              <a:t>PRÁCTICAS</a:t>
            </a:r>
          </a:p>
          <a:p>
            <a:r>
              <a:rPr lang="es-MX" sz="1600" dirty="0" smtClean="0"/>
              <a:t>TRABAJO FINAL DE MÁSTER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03143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MAESTRÍA EN LOGÍSTICA Y COMERCIO EXTERIOR</a:t>
            </a:r>
            <a:endParaRPr lang="es-MX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COSTE DE LOS PROGRAMAS</a:t>
            </a:r>
          </a:p>
          <a:p>
            <a:pPr marL="0" indent="0">
              <a:buNone/>
            </a:pPr>
            <a:r>
              <a:rPr lang="es-MX" dirty="0" smtClean="0"/>
              <a:t>MÁSTER UNIVERSITARIO, PROGRAMA COMPLETO 4200 EUROS, MÁS 200 EUROS DE CERTIFICACIÓN DEL TÍTULO, EL VIAJE Y ESTANCIA EN BARCELONA.</a:t>
            </a:r>
          </a:p>
          <a:p>
            <a:pPr marL="0" indent="0">
              <a:buNone/>
            </a:pPr>
            <a:r>
              <a:rPr lang="es-MX" dirty="0" smtClean="0"/>
              <a:t>MÁSTER PROPIO, PROGRAMA COMPLETO 4200 EUROS, MÁS EL VIAJE Y ESTANCIA EN BARCELONA</a:t>
            </a:r>
          </a:p>
          <a:p>
            <a:pPr marL="0" indent="0">
              <a:buNone/>
            </a:pPr>
            <a:r>
              <a:rPr lang="es-MX" dirty="0" smtClean="0"/>
              <a:t>DIPLOMADOS, COSTO ES POR SESIÓN ES DE $ 1000 MN. SON OCHO DIPLOMADOS Y CADA UNO TIENE UN NÚMERO DE SESIONES VARIABLES, DESDE DOS HASTA CUATRO, COSTO ES POR SESIÓN NO POR DIPLOMADO.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291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01289" y="4428717"/>
            <a:ext cx="8534400" cy="1507067"/>
          </a:xfrm>
        </p:spPr>
        <p:txBody>
          <a:bodyPr>
            <a:normAutofit/>
          </a:bodyPr>
          <a:lstStyle/>
          <a:p>
            <a:pPr algn="r"/>
            <a:r>
              <a:rPr lang="es-MX" sz="4800" dirty="0" smtClean="0"/>
              <a:t>¿</a:t>
            </a:r>
            <a:r>
              <a:rPr lang="es-MX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QUÉ ES EL PROYECTO?</a:t>
            </a:r>
            <a:endParaRPr lang="es-MX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LA MAESTRÍA EN LOGÍSTICA Y COMERCIO EXTERIOR ES UN PROGRAMA ESPECÍFICO, VARIANTE DEL MÁSTER UNIVERSITARIO EN LOGÍSTICA Y COMERCIO EXTERIOR DE LA UNIVERSITAT ABAT OLIBA – CEU / ILLI, DISEÑADO PARA ITAG, VERACRUZ, MÉXICO, DOTADO DE 60 CRÉDITOS ECTS, RECONOCIDO POR EL EEES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90773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4212" y="3580328"/>
            <a:ext cx="8534400" cy="2414072"/>
          </a:xfrm>
        </p:spPr>
        <p:txBody>
          <a:bodyPr>
            <a:normAutofit fontScale="90000"/>
          </a:bodyPr>
          <a:lstStyle/>
          <a:p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1800" dirty="0"/>
              <a:t/>
            </a:r>
            <a:br>
              <a:rPr lang="es-MX" sz="1800" dirty="0"/>
            </a:br>
            <a:r>
              <a:rPr lang="es-MX" sz="1800" dirty="0" smtClean="0"/>
              <a:t/>
            </a:r>
            <a:br>
              <a:rPr lang="es-MX" sz="1800" dirty="0" smtClean="0"/>
            </a:br>
            <a:r>
              <a:rPr lang="es-MX" sz="2400" dirty="0" smtClean="0"/>
              <a:t/>
            </a:r>
            <a:br>
              <a:rPr lang="es-MX" sz="2400" dirty="0" smtClean="0"/>
            </a:b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685800"/>
            <a:ext cx="10616834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OFERTAS ACADÉMICAS Y EDUCATIVAS</a:t>
            </a:r>
          </a:p>
          <a:p>
            <a:endParaRPr lang="es-ES" dirty="0" smtClean="0"/>
          </a:p>
          <a:p>
            <a:pPr marL="0" indent="0">
              <a:buNone/>
            </a:pPr>
            <a:endParaRPr lang="es-MX" dirty="0"/>
          </a:p>
          <a:p>
            <a:pPr algn="ctr"/>
            <a:r>
              <a:rPr lang="es-MX" sz="2400" b="1" dirty="0" smtClean="0"/>
              <a:t>MÁSTER UNIVERSITARIO CON RECONOCIMIENTO, 60 ECTS, EN EEES</a:t>
            </a:r>
          </a:p>
          <a:p>
            <a:pPr algn="ctr"/>
            <a:r>
              <a:rPr lang="es-MX" sz="2400" b="1" dirty="0" smtClean="0"/>
              <a:t>MÁSTER PROPIO CON RECONOCIMIENTO DE UAO, ILI, ITAG</a:t>
            </a:r>
          </a:p>
          <a:p>
            <a:pPr algn="ctr"/>
            <a:r>
              <a:rPr lang="es-MX" sz="2400" b="1" dirty="0" smtClean="0"/>
              <a:t>OCHO DIPLOMADOS, CON DIPLOMA DE ITAG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5075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878" y="1544209"/>
            <a:ext cx="8944734" cy="445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18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28981" y="2529579"/>
            <a:ext cx="8534400" cy="1507067"/>
          </a:xfrm>
        </p:spPr>
        <p:txBody>
          <a:bodyPr>
            <a:noAutofit/>
          </a:bodyPr>
          <a:lstStyle/>
          <a:p>
            <a:pPr algn="ctr"/>
            <a:r>
              <a:rPr lang="es-MX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máster </a:t>
            </a:r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universitario</a:t>
            </a:r>
            <a:b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br>
              <a:rPr lang="es-MX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máster propio</a:t>
            </a:r>
            <a:endParaRPr lang="es-MX" sz="7200" dirty="0"/>
          </a:p>
        </p:txBody>
      </p:sp>
    </p:spTree>
    <p:extLst>
      <p:ext uri="{BB962C8B-B14F-4D97-AF65-F5344CB8AC3E}">
        <p14:creationId xmlns:p14="http://schemas.microsoft.com/office/powerpoint/2010/main" val="195607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6611" y="419424"/>
            <a:ext cx="8534400" cy="1507067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EstAs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son las CONDICIONANTES requeridas para:</a:t>
            </a:r>
            <a:b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máster universitario y</a:t>
            </a:r>
            <a:b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máster propio</a:t>
            </a:r>
            <a:b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1073" y="1547447"/>
            <a:ext cx="10347204" cy="4642338"/>
          </a:xfrm>
        </p:spPr>
        <p:txBody>
          <a:bodyPr>
            <a:noAutofit/>
          </a:bodyPr>
          <a:lstStyle/>
          <a:p>
            <a:r>
              <a:rPr lang="es-MX" sz="1600" dirty="0" smtClean="0"/>
              <a:t>La </a:t>
            </a:r>
            <a:r>
              <a:rPr lang="es-MX" sz="1800" dirty="0" smtClean="0"/>
              <a:t>duración de la Maestría es de once meses (11). </a:t>
            </a:r>
          </a:p>
          <a:p>
            <a:r>
              <a:rPr lang="es-MX" sz="1800" dirty="0" smtClean="0"/>
              <a:t>Consta de veinte (20) sesiones presenciales en Skype, de cinco (5) horas cada una. Además diez (10) sesiones virtuales.</a:t>
            </a:r>
          </a:p>
          <a:p>
            <a:r>
              <a:rPr lang="es-MX" sz="1800" dirty="0"/>
              <a:t>Un viaje y estancia en Barcelona por nueve (9) días, para defensa del trabajo final de maestría (TFM) y una clase presencial</a:t>
            </a:r>
            <a:endParaRPr lang="es-MX" sz="1800" dirty="0" smtClean="0"/>
          </a:p>
          <a:p>
            <a:r>
              <a:rPr lang="es-MX" sz="1800" dirty="0" smtClean="0"/>
              <a:t>Un curso denominado “Short Sea Shipping” de cuatro días. Estos días están incluidos en los nueve (9) de estancia en Barcelona.</a:t>
            </a:r>
          </a:p>
          <a:p>
            <a:r>
              <a:rPr lang="es-MX" sz="1800" dirty="0" smtClean="0"/>
              <a:t>Las sesiones presenciales durarán de 08:00 a 13:00 horas, un sábado sí y otro no. Las virtuales están distribuidas a través de los once(11) meses.</a:t>
            </a:r>
          </a:p>
          <a:p>
            <a:r>
              <a:rPr lang="es-MX" sz="1800" dirty="0" smtClean="0"/>
              <a:t>Fecha de inicio: 11 de abril de 2015.</a:t>
            </a:r>
          </a:p>
          <a:p>
            <a:r>
              <a:rPr lang="es-MX" sz="1800" dirty="0" smtClean="0"/>
              <a:t>Fechas en Barcelona y final del proyecto 7 de febrero de 2016 a 15 de febrero de 2016.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134369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59877" y="1896532"/>
            <a:ext cx="9206889" cy="1507067"/>
          </a:xfrm>
        </p:spPr>
        <p:txBody>
          <a:bodyPr>
            <a:noAutofit/>
          </a:bodyPr>
          <a:lstStyle/>
          <a:p>
            <a:pPr algn="ctr"/>
            <a:r>
              <a:rPr lang="es-MX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diplomados</a:t>
            </a:r>
          </a:p>
        </p:txBody>
      </p:sp>
    </p:spTree>
    <p:extLst>
      <p:ext uri="{BB962C8B-B14F-4D97-AF65-F5344CB8AC3E}">
        <p14:creationId xmlns:p14="http://schemas.microsoft.com/office/powerpoint/2010/main" val="368984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s-MX" sz="2000" dirty="0" smtClean="0"/>
              <a:t>Los diplomados son oportunidades para personas que no tengan los requisitos educacionales para ser aceptados en los programas DE MAESTRÍA y desean capacitarse en las áreas del programa DE LA UAO – CEU Y ILI.</a:t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>LOS PARTICIPANTES QUE COMPLETEN TODAS LAS SESIONES DEL DIPLOMADO Obtendrán un certificado institucional del </a:t>
            </a:r>
            <a:r>
              <a:rPr lang="es-MX" sz="2000" dirty="0" err="1" smtClean="0"/>
              <a:t>itag</a:t>
            </a:r>
            <a:r>
              <a:rPr lang="es-MX" sz="2000" dirty="0" smtClean="0"/>
              <a:t> que pueden añadir a su currículo.</a:t>
            </a:r>
            <a:br>
              <a:rPr lang="es-MX" sz="2000" dirty="0" smtClean="0"/>
            </a:br>
            <a:r>
              <a:rPr lang="es-MX" sz="2000" dirty="0" smtClean="0"/>
              <a:t>Los diplomados son ocho (8). Estos son los temas de la maestría y algunos serán de dos sesiones y otros de tres.</a:t>
            </a:r>
            <a:endParaRPr lang="es-MX" sz="2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174151" y="4312790"/>
            <a:ext cx="6400800" cy="1947333"/>
          </a:xfrm>
        </p:spPr>
        <p:txBody>
          <a:bodyPr>
            <a:noAutofit/>
          </a:bodyPr>
          <a:lstStyle/>
          <a:p>
            <a:pPr algn="just"/>
            <a:r>
              <a:rPr lang="es-MX" sz="2800" b="1" dirty="0" smtClean="0"/>
              <a:t>Los diplomados podrán seleccionarse según el interés del alumno o individuo interesado.</a:t>
            </a:r>
          </a:p>
        </p:txBody>
      </p:sp>
    </p:spTree>
    <p:extLst>
      <p:ext uri="{BB962C8B-B14F-4D97-AF65-F5344CB8AC3E}">
        <p14:creationId xmlns:p14="http://schemas.microsoft.com/office/powerpoint/2010/main" val="288206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81381" y="2177885"/>
            <a:ext cx="8534400" cy="1507067"/>
          </a:xfrm>
        </p:spPr>
        <p:txBody>
          <a:bodyPr>
            <a:noAutofit/>
          </a:bodyPr>
          <a:lstStyle/>
          <a:p>
            <a:pPr algn="ctr"/>
            <a:r>
              <a:rPr lang="es-ES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</a:t>
            </a:r>
            <a:endParaRPr lang="es-MX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186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or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391</TotalTime>
  <Words>480</Words>
  <Application>Microsoft Office PowerPoint</Application>
  <PresentationFormat>Personalizado</PresentationFormat>
  <Paragraphs>47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Sector</vt:lpstr>
      <vt:lpstr>MAESTRÍA EN LOGÍSTICA Y COMERCIO EXTERIOR</vt:lpstr>
      <vt:lpstr>¿QUÉ ES EL PROYECTO?</vt:lpstr>
      <vt:lpstr>        </vt:lpstr>
      <vt:lpstr>Presentación de PowerPoint</vt:lpstr>
      <vt:lpstr>máster universitario  y máster propio</vt:lpstr>
      <vt:lpstr>EstAs son las CONDICIONANTES requeridas para: máster universitario y máster propio  </vt:lpstr>
      <vt:lpstr>diplomados</vt:lpstr>
      <vt:lpstr>Los diplomados son oportunidades para personas que no tengan los requisitos educacionales para ser aceptados en los programas DE MAESTRÍA y desean capacitarse en las áreas del programa DE LA UAO – CEU Y ILI.  LOS PARTICIPANTES QUE COMPLETEN TODAS LAS SESIONES DEL DIPLOMADO Obtendrán un certificado institucional del itag que pueden añadir a su currículo. Los diplomados son ocho (8). Estos son los temas de la maestría y algunos serán de dos sesiones y otros de tres.</vt:lpstr>
      <vt:lpstr>PROGRAMA</vt:lpstr>
      <vt:lpstr>ÁREAS DE CONOCIMIENTO DEL MÁSTER Y TÍTULOS DE DIPLOMADOS</vt:lpstr>
      <vt:lpstr>MAESTRÍA EN LOGÍSTICA Y COMERCIO EXTERIOR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MAESTRÍA EN LOGÍSTICA Y COMERCIO EXTERIOR</dc:title>
  <dc:creator>Licenciaturas 2</dc:creator>
  <cp:lastModifiedBy>Servicios04</cp:lastModifiedBy>
  <cp:revision>30</cp:revision>
  <dcterms:created xsi:type="dcterms:W3CDTF">2014-11-22T00:20:50Z</dcterms:created>
  <dcterms:modified xsi:type="dcterms:W3CDTF">2014-11-28T15:31:14Z</dcterms:modified>
</cp:coreProperties>
</file>