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20FD-9F81-4D0D-AB23-BC0DEA474CB9}" type="datetimeFigureOut">
              <a:rPr lang="es-MX" smtClean="0"/>
              <a:t>25/11/2014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B543D-4C50-4841-B43E-681286A7B9BB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20FD-9F81-4D0D-AB23-BC0DEA474CB9}" type="datetimeFigureOut">
              <a:rPr lang="es-MX" smtClean="0"/>
              <a:t>25/11/2014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B543D-4C50-4841-B43E-681286A7B9B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20FD-9F81-4D0D-AB23-BC0DEA474CB9}" type="datetimeFigureOut">
              <a:rPr lang="es-MX" smtClean="0"/>
              <a:t>25/11/2014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B543D-4C50-4841-B43E-681286A7B9B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20FD-9F81-4D0D-AB23-BC0DEA474CB9}" type="datetimeFigureOut">
              <a:rPr lang="es-MX" smtClean="0"/>
              <a:t>25/11/2014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B543D-4C50-4841-B43E-681286A7B9BB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20FD-9F81-4D0D-AB23-BC0DEA474CB9}" type="datetimeFigureOut">
              <a:rPr lang="es-MX" smtClean="0"/>
              <a:t>25/11/2014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B543D-4C50-4841-B43E-681286A7B9B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20FD-9F81-4D0D-AB23-BC0DEA474CB9}" type="datetimeFigureOut">
              <a:rPr lang="es-MX" smtClean="0"/>
              <a:t>25/11/2014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B543D-4C50-4841-B43E-681286A7B9BB}" type="slidenum">
              <a:rPr lang="es-MX" smtClean="0"/>
              <a:t>‹Nº›</a:t>
            </a:fld>
            <a:endParaRPr lang="es-MX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20FD-9F81-4D0D-AB23-BC0DEA474CB9}" type="datetimeFigureOut">
              <a:rPr lang="es-MX" smtClean="0"/>
              <a:t>25/11/2014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B543D-4C50-4841-B43E-681286A7B9BB}" type="slidenum">
              <a:rPr lang="es-MX" smtClean="0"/>
              <a:t>‹Nº›</a:t>
            </a:fld>
            <a:endParaRPr lang="es-MX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20FD-9F81-4D0D-AB23-BC0DEA474CB9}" type="datetimeFigureOut">
              <a:rPr lang="es-MX" smtClean="0"/>
              <a:t>25/11/2014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B543D-4C50-4841-B43E-681286A7B9B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20FD-9F81-4D0D-AB23-BC0DEA474CB9}" type="datetimeFigureOut">
              <a:rPr lang="es-MX" smtClean="0"/>
              <a:t>25/11/2014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B543D-4C50-4841-B43E-681286A7B9B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20FD-9F81-4D0D-AB23-BC0DEA474CB9}" type="datetimeFigureOut">
              <a:rPr lang="es-MX" smtClean="0"/>
              <a:t>25/11/2014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B543D-4C50-4841-B43E-681286A7B9BB}" type="slidenum">
              <a:rPr lang="es-MX" smtClean="0"/>
              <a:t>‹Nº›</a:t>
            </a:fld>
            <a:endParaRPr lang="es-MX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2920FD-9F81-4D0D-AB23-BC0DEA474CB9}" type="datetimeFigureOut">
              <a:rPr lang="es-MX" smtClean="0"/>
              <a:t>25/11/2014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0B543D-4C50-4841-B43E-681286A7B9BB}" type="slidenum">
              <a:rPr lang="es-MX" smtClean="0"/>
              <a:t>‹Nº›</a:t>
            </a:fld>
            <a:endParaRPr lang="es-MX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AF2920FD-9F81-4D0D-AB23-BC0DEA474CB9}" type="datetimeFigureOut">
              <a:rPr lang="es-MX" smtClean="0"/>
              <a:t>25/11/2014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60B543D-4C50-4841-B43E-681286A7B9BB}" type="slidenum">
              <a:rPr lang="es-MX" smtClean="0"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com.mx/url?sa=i&amp;rct=j&amp;q=&amp;esrc=s&amp;frm=1&amp;source=images&amp;cd=&amp;cad=rja&amp;uact=8&amp;docid=YQKcp0D_ywh3UM&amp;tbnid=8G6b7udqjyYCzM:&amp;ved=0CAcQjRw&amp;url=http://act.niacouncil.org/site/PageServer?pagename=2013LeadershipConference&amp;ei=noAYVOOhOcLC8AHioIDwAQ&amp;bvm=bv.75097201,d.cWc&amp;psig=AFQjCNFzFtw5UK363oFbsS29tj1C_v5yXA&amp;ust=1410978053152681" TargetMode="Externa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2193246" y="404664"/>
            <a:ext cx="5637010" cy="882119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es-MX" sz="96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rial Rounded MT Bold" pitchFamily="34" charset="0"/>
              </a:rPr>
              <a:t>ITAG </a:t>
            </a:r>
            <a:endParaRPr lang="es-MX" sz="9600" b="1" cap="all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Arial Rounded MT Bold" pitchFamily="34" charset="0"/>
            </a:endParaRPr>
          </a:p>
        </p:txBody>
      </p:sp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467544" y="2924944"/>
            <a:ext cx="7776864" cy="2088232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r>
              <a:rPr lang="es-MX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DERECHO MERCANTIL </a:t>
            </a:r>
            <a:endParaRPr lang="es-MX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5148064" y="5373216"/>
            <a:ext cx="38884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000" dirty="0" smtClean="0">
                <a:solidFill>
                  <a:schemeClr val="accent3"/>
                </a:solidFill>
                <a:latin typeface="Arial Rounded MT Bold" pitchFamily="34" charset="0"/>
              </a:rPr>
              <a:t>CLASIFICACION DE LOS TITULOS DE CREDITO</a:t>
            </a:r>
            <a:endParaRPr lang="es-MX" sz="2000" dirty="0" smtClean="0">
              <a:solidFill>
                <a:schemeClr val="accent3"/>
              </a:solidFill>
              <a:latin typeface="Arial Rounded MT Bold" pitchFamily="34" charset="0"/>
            </a:endParaRPr>
          </a:p>
        </p:txBody>
      </p:sp>
      <p:pic>
        <p:nvPicPr>
          <p:cNvPr id="1026" name="Picture 2" descr="C:\Users\lili pumarino\Pictures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5" y="60425"/>
            <a:ext cx="3168352" cy="2072432"/>
          </a:xfrm>
          <a:prstGeom prst="rect">
            <a:avLst/>
          </a:prstGeom>
          <a:noFill/>
          <a:effectLst>
            <a:softEdge rad="635000"/>
          </a:effectLst>
          <a:scene3d>
            <a:camera prst="perspectiveBelow"/>
            <a:lightRig rig="threePt" dir="t"/>
          </a:scene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335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331640" y="1268760"/>
            <a:ext cx="7056784" cy="144655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effectLst>
            <a:softEdge rad="317500"/>
          </a:effectLst>
        </p:spPr>
        <p:txBody>
          <a:bodyPr wrap="square" rtlCol="0">
            <a:spAutoFit/>
          </a:bodyPr>
          <a:lstStyle/>
          <a:p>
            <a:pPr algn="just"/>
            <a:r>
              <a:rPr lang="es-MX" sz="4400" b="1" dirty="0" smtClean="0">
                <a:solidFill>
                  <a:schemeClr val="accent1">
                    <a:lumMod val="50000"/>
                  </a:schemeClr>
                </a:solidFill>
                <a:latin typeface="Arial Rounded MT Bold" pitchFamily="34" charset="0"/>
              </a:rPr>
              <a:t>CLASIFICACION DE LOS TITULOS DE CREDITO </a:t>
            </a:r>
            <a:endParaRPr lang="es-MX" sz="4400" b="1" dirty="0">
              <a:solidFill>
                <a:schemeClr val="accent1">
                  <a:lumMod val="50000"/>
                </a:schemeClr>
              </a:solidFill>
              <a:latin typeface="Arial Rounded MT Bold" pitchFamily="34" charset="0"/>
            </a:endParaRPr>
          </a:p>
        </p:txBody>
      </p:sp>
      <p:pic>
        <p:nvPicPr>
          <p:cNvPr id="2050" name="Picture 2" descr="https://encrypted-tbn2.gstatic.com/images?q=tbn:ANd9GcShvPzmix_nBes_mBuXG2NGM1n_x6kTQ7fxYNEdlvNkB8fxPVhw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2996952"/>
            <a:ext cx="5184577" cy="3394978"/>
          </a:xfrm>
          <a:prstGeom prst="rect">
            <a:avLst/>
          </a:prstGeom>
          <a:noFill/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9826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Abrir llave"/>
          <p:cNvSpPr/>
          <p:nvPr/>
        </p:nvSpPr>
        <p:spPr>
          <a:xfrm>
            <a:off x="2915816" y="980728"/>
            <a:ext cx="864096" cy="4392488"/>
          </a:xfrm>
          <a:prstGeom prst="leftBrac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9" name="8 CuadroTexto"/>
          <p:cNvSpPr txBox="1"/>
          <p:nvPr/>
        </p:nvSpPr>
        <p:spPr>
          <a:xfrm>
            <a:off x="3491880" y="1484784"/>
            <a:ext cx="53285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600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*</a:t>
            </a:r>
            <a:r>
              <a:rPr lang="es-MX" sz="3200" b="1" dirty="0" smtClean="0">
                <a:latin typeface="Arial Rounded MT Bold" pitchFamily="34" charset="0"/>
              </a:rPr>
              <a:t>TITULOS NOMINATIVOS </a:t>
            </a:r>
            <a:endParaRPr lang="es-MX" sz="3200" b="1" dirty="0">
              <a:latin typeface="Arial Rounded MT Bold" pitchFamily="34" charset="0"/>
            </a:endParaRPr>
          </a:p>
        </p:txBody>
      </p:sp>
      <p:sp>
        <p:nvSpPr>
          <p:cNvPr id="10" name="9 CuadroTexto"/>
          <p:cNvSpPr txBox="1"/>
          <p:nvPr/>
        </p:nvSpPr>
        <p:spPr>
          <a:xfrm>
            <a:off x="3563888" y="3807046"/>
            <a:ext cx="5400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3600" dirty="0" smtClean="0">
                <a:solidFill>
                  <a:schemeClr val="accent1">
                    <a:lumMod val="75000"/>
                  </a:schemeClr>
                </a:solidFill>
                <a:latin typeface="Arial Rounded MT Bold" pitchFamily="34" charset="0"/>
              </a:rPr>
              <a:t>*</a:t>
            </a:r>
            <a:r>
              <a:rPr lang="es-MX" sz="3200" b="1" dirty="0" smtClean="0">
                <a:latin typeface="Arial Rounded MT Bold" pitchFamily="34" charset="0"/>
              </a:rPr>
              <a:t>TITULOS INNOMINADOS </a:t>
            </a:r>
            <a:endParaRPr lang="es-MX" sz="3200" b="1" dirty="0">
              <a:latin typeface="Arial Rounded MT Bold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539552" y="2515252"/>
            <a:ext cx="18722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Rounded MT Bold" pitchFamily="34" charset="0"/>
              </a:rPr>
              <a:t>POR LA LEY QUE LOS RIGE : </a:t>
            </a:r>
            <a:endParaRPr lang="es-MX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Rounded MT 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32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323528" y="692696"/>
            <a:ext cx="12021891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dirty="0" smtClean="0">
                <a:solidFill>
                  <a:schemeClr val="accent3"/>
                </a:solidFill>
                <a:latin typeface="Arial Rounded MT Bold" pitchFamily="34" charset="0"/>
              </a:rPr>
              <a:t>TITULOS NOMINADOS : </a:t>
            </a:r>
          </a:p>
          <a:p>
            <a:pPr algn="just"/>
            <a:r>
              <a:rPr lang="es-MX" dirty="0" smtClean="0">
                <a:latin typeface="Arial Rounded MT Bold" pitchFamily="34" charset="0"/>
              </a:rPr>
              <a:t>Son los que se encuentran reglamentados en forma expresa en la ley, como</a:t>
            </a:r>
          </a:p>
          <a:p>
            <a:pPr marL="285750" indent="-285750" algn="just">
              <a:buFont typeface="Courier New" pitchFamily="49" charset="0"/>
              <a:buChar char="o"/>
            </a:pPr>
            <a:r>
              <a:rPr lang="es-MX" dirty="0" smtClean="0">
                <a:latin typeface="Arial Rounded MT Bold" pitchFamily="34" charset="0"/>
              </a:rPr>
              <a:t>Letra de cambio </a:t>
            </a:r>
          </a:p>
          <a:p>
            <a:pPr marL="285750" indent="-285750" algn="just">
              <a:buFont typeface="Courier New" pitchFamily="49" charset="0"/>
              <a:buChar char="o"/>
            </a:pPr>
            <a:r>
              <a:rPr lang="es-MX" dirty="0" smtClean="0">
                <a:latin typeface="Arial Rounded MT Bold" pitchFamily="34" charset="0"/>
              </a:rPr>
              <a:t>Pagare </a:t>
            </a:r>
          </a:p>
          <a:p>
            <a:pPr marL="285750" indent="-285750" algn="just">
              <a:buFont typeface="Courier New" pitchFamily="49" charset="0"/>
              <a:buChar char="o"/>
            </a:pPr>
            <a:r>
              <a:rPr lang="es-MX" dirty="0" smtClean="0">
                <a:latin typeface="Arial Rounded MT Bold" pitchFamily="34" charset="0"/>
              </a:rPr>
              <a:t>Cheque </a:t>
            </a:r>
          </a:p>
          <a:p>
            <a:r>
              <a:rPr lang="es-MX" dirty="0" smtClean="0"/>
              <a:t> </a:t>
            </a:r>
            <a:endParaRPr lang="es-MX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2060848"/>
            <a:ext cx="3400425" cy="1343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3501008"/>
            <a:ext cx="3324225" cy="137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5013176"/>
            <a:ext cx="3105150" cy="1476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69815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1254699" y="692696"/>
            <a:ext cx="554461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MX" sz="2400" b="1" dirty="0" smtClean="0">
                <a:solidFill>
                  <a:schemeClr val="accent3"/>
                </a:solidFill>
                <a:latin typeface="Arial Rounded MT Bold" pitchFamily="34" charset="0"/>
              </a:rPr>
              <a:t>TITULOS INNOMINADOS: </a:t>
            </a:r>
          </a:p>
          <a:p>
            <a:pPr algn="just"/>
            <a:r>
              <a:rPr lang="es-MX" dirty="0" smtClean="0">
                <a:latin typeface="Arial Rounded MT Bold" pitchFamily="34" charset="0"/>
              </a:rPr>
              <a:t>Son aquellos sin tener una reglamentación legal expresa han sido consagrados por los usos mercantiles.  </a:t>
            </a:r>
            <a:endParaRPr lang="es-MX" dirty="0">
              <a:latin typeface="Arial Rounded MT Bold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998426"/>
            <a:ext cx="3457575" cy="29523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66522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67544" y="873586"/>
            <a:ext cx="79928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600" b="1" dirty="0" smtClean="0">
                <a:solidFill>
                  <a:schemeClr val="bg2">
                    <a:lumMod val="50000"/>
                  </a:schemeClr>
                </a:solidFill>
              </a:rPr>
              <a:t>ART 14. </a:t>
            </a:r>
          </a:p>
          <a:p>
            <a:pPr algn="just"/>
            <a:r>
              <a:rPr lang="es-MX" sz="2400" dirty="0" smtClean="0"/>
              <a:t>Dice que los títulos de crédito solo producirán efecto cuando contengan las menciones y llenen los requisitos señalados por la ley</a:t>
            </a:r>
            <a:r>
              <a:rPr lang="es-MX" sz="2000" dirty="0" smtClean="0"/>
              <a:t>.  </a:t>
            </a:r>
            <a:endParaRPr lang="es-MX" sz="20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531283"/>
            <a:ext cx="2736304" cy="3600400"/>
          </a:xfrm>
          <a:prstGeom prst="rect">
            <a:avLst/>
          </a:prstGeom>
          <a:noFill/>
          <a:ln>
            <a:noFill/>
          </a:ln>
          <a:effectLst>
            <a:outerShdw dist="35921" dir="2700000" algn="ctr" rotWithShape="0">
              <a:schemeClr val="bg2"/>
            </a:outerShdw>
            <a:softEdge rad="63500"/>
          </a:effectLst>
          <a:scene3d>
            <a:camera prst="orthographicFront"/>
            <a:lightRig rig="threePt" dir="t"/>
          </a:scene3d>
          <a:sp3d>
            <a:bevelT w="114300" prst="artDeco"/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72116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ransmisión de listas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Transmisión de listas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ransmisión de listas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78</TotalTime>
  <Words>95</Words>
  <Application>Microsoft Office PowerPoint</Application>
  <PresentationFormat>Presentación en pantalla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7" baseType="lpstr">
      <vt:lpstr>Transmisión de listas</vt:lpstr>
      <vt:lpstr>DERECHO MERCANTIL 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DERECHO MERCANTIL</dc:title>
  <dc:creator>lili pumarino</dc:creator>
  <cp:lastModifiedBy>ILEANA</cp:lastModifiedBy>
  <cp:revision>8</cp:revision>
  <dcterms:created xsi:type="dcterms:W3CDTF">2014-09-16T18:01:51Z</dcterms:created>
  <dcterms:modified xsi:type="dcterms:W3CDTF">2014-11-25T14:36:33Z</dcterms:modified>
</cp:coreProperties>
</file>